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270" autoAdjust="0"/>
  </p:normalViewPr>
  <p:slideViewPr>
    <p:cSldViewPr snapToGrid="0">
      <p:cViewPr varScale="1">
        <p:scale>
          <a:sx n="106" d="100"/>
          <a:sy n="106" d="100"/>
        </p:scale>
        <p:origin x="10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9B2DB-7CE0-4A9A-B17F-C6B23A1BEF3F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1919B-5E0C-4262-85CD-FBDA7E6592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80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1919B-5E0C-4262-85CD-FBDA7E6592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6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2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003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07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88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52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06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031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34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9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65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16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FE554-9666-4ED7-8397-356708737746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F9DF-E2B5-45E7-AF37-86615D0313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06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Reachy</a:t>
            </a:r>
            <a:r>
              <a:rPr lang="en-US" altLang="ko-KR" dirty="0" smtClean="0"/>
              <a:t> mini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r>
              <a:rPr lang="ko-KR" altLang="en-US" smtClean="0"/>
              <a:t>주차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51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Reachy</a:t>
            </a:r>
            <a:r>
              <a:rPr lang="en-US" altLang="ko-KR" dirty="0" smtClean="0"/>
              <a:t> mini </a:t>
            </a:r>
            <a:r>
              <a:rPr lang="ko-KR" altLang="en-US" dirty="0" smtClean="0"/>
              <a:t>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머리 </a:t>
            </a:r>
            <a:r>
              <a:rPr lang="en-US" altLang="ko-KR" dirty="0" smtClean="0"/>
              <a:t>: 176</a:t>
            </a:r>
            <a:r>
              <a:rPr lang="ko-KR" altLang="en-US" smtClean="0"/>
              <a:t>*</a:t>
            </a:r>
            <a:r>
              <a:rPr lang="en-US" altLang="ko-KR" smtClean="0"/>
              <a:t>111(3d </a:t>
            </a:r>
            <a:r>
              <a:rPr lang="ko-KR" altLang="en-US" smtClean="0"/>
              <a:t>모델 기반</a:t>
            </a:r>
            <a:r>
              <a:rPr lang="en-US" altLang="ko-KR" smtClean="0"/>
              <a:t>)</a:t>
            </a:r>
            <a:endParaRPr lang="en-US" altLang="ko-KR" dirty="0" smtClean="0"/>
          </a:p>
          <a:p>
            <a:r>
              <a:rPr lang="ko-KR" altLang="en-US" dirty="0" smtClean="0"/>
              <a:t>몸통 </a:t>
            </a:r>
            <a:r>
              <a:rPr lang="en-US" altLang="ko-KR" dirty="0" smtClean="0"/>
              <a:t>: 185</a:t>
            </a:r>
            <a:r>
              <a:rPr lang="ko-KR" altLang="en-US" smtClean="0"/>
              <a:t>*</a:t>
            </a:r>
            <a:r>
              <a:rPr lang="en-US" altLang="ko-KR" smtClean="0"/>
              <a:t>225(</a:t>
            </a:r>
            <a:r>
              <a:rPr lang="ko-KR" altLang="en-US" smtClean="0"/>
              <a:t>이미지를 통한 머리와의 크기 비교</a:t>
            </a:r>
            <a:r>
              <a:rPr lang="en-US" altLang="ko-KR" smtClean="0"/>
              <a:t>)</a:t>
            </a:r>
            <a:endParaRPr lang="ko-KR" altLang="en-US" dirty="0"/>
          </a:p>
        </p:txBody>
      </p:sp>
      <p:pic>
        <p:nvPicPr>
          <p:cNvPr id="1026" name="Picture 2" descr="Reachy Mini desktop rob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t="-579" r="36400"/>
          <a:stretch/>
        </p:blipFill>
        <p:spPr bwMode="auto">
          <a:xfrm>
            <a:off x="10299701" y="3086100"/>
            <a:ext cx="146737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6470" t="9020" r="27255" b="4902"/>
          <a:stretch/>
        </p:blipFill>
        <p:spPr>
          <a:xfrm>
            <a:off x="8916251" y="3464834"/>
            <a:ext cx="1383449" cy="34312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44" y="4657417"/>
            <a:ext cx="1486107" cy="22005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458" y="4657417"/>
            <a:ext cx="1590202" cy="22005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b="1797"/>
          <a:stretch/>
        </p:blipFill>
        <p:spPr>
          <a:xfrm>
            <a:off x="3953670" y="3949700"/>
            <a:ext cx="1878046" cy="2908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294" y="4130299"/>
            <a:ext cx="2691896" cy="26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85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Reachy</a:t>
            </a:r>
            <a:r>
              <a:rPr lang="en-US" altLang="ko-KR" dirty="0" smtClean="0"/>
              <a:t> mini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센서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카메라 * </a:t>
            </a:r>
            <a:r>
              <a:rPr lang="en-US" altLang="ko-KR" dirty="0" smtClean="0"/>
              <a:t>2</a:t>
            </a:r>
          </a:p>
          <a:p>
            <a:pPr lvl="1"/>
            <a:r>
              <a:rPr lang="ko-KR" altLang="en-US" dirty="0" smtClean="0"/>
              <a:t>스피커 * </a:t>
            </a:r>
            <a:r>
              <a:rPr lang="en-US" altLang="ko-KR" dirty="0" smtClean="0"/>
              <a:t>1</a:t>
            </a:r>
          </a:p>
          <a:p>
            <a:pPr lvl="1"/>
            <a:r>
              <a:rPr lang="ko-KR" altLang="en-US" dirty="0" smtClean="0"/>
              <a:t>마이크 * </a:t>
            </a:r>
            <a:r>
              <a:rPr lang="en-US" altLang="ko-KR" dirty="0" smtClean="0"/>
              <a:t>1</a:t>
            </a:r>
          </a:p>
          <a:p>
            <a:pPr lvl="1"/>
            <a:r>
              <a:rPr lang="ko-KR" altLang="en-US" dirty="0" smtClean="0"/>
              <a:t>거리 센서 </a:t>
            </a:r>
            <a:r>
              <a:rPr lang="ko-KR" altLang="en-US" smtClean="0"/>
              <a:t>* </a:t>
            </a:r>
            <a:r>
              <a:rPr lang="en-US" altLang="ko-KR" smtClean="0"/>
              <a:t>1 </a:t>
            </a:r>
            <a:r>
              <a:rPr lang="en-US" altLang="ko-KR" smtClean="0">
                <a:solidFill>
                  <a:srgbClr val="FF0000"/>
                </a:solidFill>
              </a:rPr>
              <a:t>(mcu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ko-KR" altLang="en-US" smtClean="0">
                <a:solidFill>
                  <a:srgbClr val="FF0000"/>
                </a:solidFill>
              </a:rPr>
              <a:t>필요</a:t>
            </a:r>
            <a:r>
              <a:rPr lang="en-US" altLang="ko-KR" smtClean="0">
                <a:solidFill>
                  <a:srgbClr val="FF0000"/>
                </a:solidFill>
              </a:rPr>
              <a:t>)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err="1" smtClean="0"/>
              <a:t>액츄에이터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안테나 모터 * </a:t>
            </a:r>
            <a:r>
              <a:rPr lang="en-US" altLang="ko-KR" dirty="0" smtClean="0"/>
              <a:t>2</a:t>
            </a:r>
          </a:p>
          <a:p>
            <a:pPr lvl="1"/>
            <a:r>
              <a:rPr lang="ko-KR" altLang="en-US" dirty="0" smtClean="0"/>
              <a:t>머리 제어 모터 * </a:t>
            </a:r>
            <a:r>
              <a:rPr lang="en-US" altLang="ko-KR" dirty="0" smtClean="0"/>
              <a:t>6</a:t>
            </a:r>
          </a:p>
          <a:p>
            <a:pPr lvl="1"/>
            <a:r>
              <a:rPr lang="ko-KR" altLang="en-US" dirty="0" smtClean="0"/>
              <a:t>몸통 회전 모터 * </a:t>
            </a:r>
            <a:r>
              <a:rPr lang="en-US" altLang="ko-KR" dirty="0" smtClean="0"/>
              <a:t>1</a:t>
            </a:r>
          </a:p>
          <a:p>
            <a:r>
              <a:rPr lang="ko-KR" altLang="en-US" dirty="0" smtClean="0"/>
              <a:t>기타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모터 제어 보드 * </a:t>
            </a:r>
            <a:r>
              <a:rPr lang="en-US" altLang="ko-KR" dirty="0" smtClean="0"/>
              <a:t>1</a:t>
            </a:r>
          </a:p>
          <a:p>
            <a:pPr lvl="1"/>
            <a:r>
              <a:rPr lang="en-US" altLang="ko-KR" dirty="0" err="1" smtClean="0"/>
              <a:t>Usb</a:t>
            </a:r>
            <a:r>
              <a:rPr lang="en-US" altLang="ko-KR" dirty="0" smtClean="0"/>
              <a:t> </a:t>
            </a:r>
            <a:r>
              <a:rPr lang="ko-KR" altLang="en-US" dirty="0" smtClean="0"/>
              <a:t>허브 * </a:t>
            </a:r>
            <a:r>
              <a:rPr lang="en-US" altLang="ko-KR" dirty="0" smtClean="0"/>
              <a:t>1</a:t>
            </a:r>
          </a:p>
          <a:p>
            <a:pPr lvl="1"/>
            <a:r>
              <a:rPr lang="ko-KR" altLang="en-US" dirty="0" smtClean="0"/>
              <a:t>안테나 * </a:t>
            </a:r>
            <a:r>
              <a:rPr lang="en-US" altLang="ko-KR" dirty="0" smtClean="0"/>
              <a:t>2</a:t>
            </a:r>
          </a:p>
          <a:p>
            <a:pPr lvl="1"/>
            <a:r>
              <a:rPr lang="ko-KR" altLang="en-US" dirty="0" smtClean="0"/>
              <a:t>렌즈 *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6" name="Picture 2" descr="Reachy Mini desktop robo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t="-579" r="36400"/>
          <a:stretch/>
        </p:blipFill>
        <p:spPr bwMode="auto">
          <a:xfrm>
            <a:off x="7079345" y="457200"/>
            <a:ext cx="2503866" cy="62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47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Reachy</a:t>
            </a:r>
            <a:r>
              <a:rPr lang="en-US" altLang="ko-KR" dirty="0" smtClean="0"/>
              <a:t> mini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카메라 모듈 </a:t>
            </a:r>
            <a:r>
              <a:rPr lang="en-US" altLang="ko-KR" sz="1800" dirty="0" smtClean="0"/>
              <a:t>: 2</a:t>
            </a:r>
            <a:r>
              <a:rPr lang="ko-KR" altLang="en-US" sz="1800" dirty="0" smtClean="0"/>
              <a:t>개의 </a:t>
            </a:r>
            <a:r>
              <a:rPr lang="en-US" altLang="ko-KR" sz="1800" dirty="0" err="1" smtClean="0"/>
              <a:t>usb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카메라와 렌즈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그리고 카메라 사이의 </a:t>
            </a:r>
            <a:r>
              <a:rPr lang="ko-KR" altLang="en-US" sz="1800" dirty="0" err="1" smtClean="0"/>
              <a:t>거리센서</a:t>
            </a:r>
            <a:endParaRPr lang="en-US" altLang="ko-KR" sz="1800" dirty="0" smtClean="0"/>
          </a:p>
          <a:p>
            <a:r>
              <a:rPr lang="ko-KR" altLang="en-US" sz="1800" dirty="0" smtClean="0"/>
              <a:t>안테나 모듈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모터 </a:t>
            </a:r>
            <a:r>
              <a:rPr lang="en-US" altLang="ko-KR" sz="1800" dirty="0" smtClean="0"/>
              <a:t>+ </a:t>
            </a:r>
            <a:r>
              <a:rPr lang="ko-KR" altLang="en-US" sz="1800" dirty="0" err="1" smtClean="0"/>
              <a:t>네오디뮴</a:t>
            </a:r>
            <a:r>
              <a:rPr lang="ko-KR" altLang="en-US" sz="1800" dirty="0" smtClean="0"/>
              <a:t> 자석 </a:t>
            </a:r>
            <a:r>
              <a:rPr lang="en-US" altLang="ko-KR" sz="1800" dirty="0" smtClean="0"/>
              <a:t>+ </a:t>
            </a:r>
            <a:r>
              <a:rPr lang="ko-KR" altLang="en-US" sz="1800" dirty="0" smtClean="0"/>
              <a:t>안테나</a:t>
            </a:r>
            <a:endParaRPr lang="en-US" altLang="ko-KR" sz="1800" dirty="0" smtClean="0"/>
          </a:p>
          <a:p>
            <a:r>
              <a:rPr lang="ko-KR" altLang="en-US" sz="1800" dirty="0" smtClean="0"/>
              <a:t>머리 제어 모듈 </a:t>
            </a:r>
            <a:r>
              <a:rPr lang="en-US" altLang="ko-KR" sz="1800" dirty="0" smtClean="0"/>
              <a:t>: 6</a:t>
            </a:r>
            <a:r>
              <a:rPr lang="ko-KR" altLang="en-US" sz="1800" dirty="0" smtClean="0"/>
              <a:t>개의 모터를 이용한 </a:t>
            </a:r>
            <a:r>
              <a:rPr lang="en-US" altLang="ko-KR" sz="1800" err="1" smtClean="0"/>
              <a:t>stewart</a:t>
            </a:r>
            <a:r>
              <a:rPr lang="en-US" altLang="ko-KR" sz="1800" smtClean="0"/>
              <a:t> platform</a:t>
            </a:r>
          </a:p>
          <a:p>
            <a:r>
              <a:rPr lang="ko-KR" altLang="en-US" sz="1800" smtClean="0"/>
              <a:t>몸통 회전 구조 </a:t>
            </a:r>
            <a:r>
              <a:rPr lang="en-US" altLang="ko-KR" sz="1800" smtClean="0"/>
              <a:t>: 1</a:t>
            </a:r>
            <a:r>
              <a:rPr lang="ko-KR" altLang="en-US" sz="1800" smtClean="0"/>
              <a:t>개의 모터를 이용한 전체 몸통 회전</a:t>
            </a:r>
            <a:endParaRPr lang="en-US" altLang="ko-KR" sz="1800" dirty="0" smtClean="0"/>
          </a:p>
          <a:p>
            <a:r>
              <a:rPr lang="ko-KR" altLang="en-US" sz="1800" dirty="0" smtClean="0"/>
              <a:t>기타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전원 공급 및 통신</a:t>
            </a:r>
            <a:endParaRPr lang="ko-KR" altLang="en-US" sz="18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219200" y="1915667"/>
            <a:ext cx="1234751" cy="18372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19200" y="2263619"/>
            <a:ext cx="1160106" cy="24342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219200" y="2641979"/>
            <a:ext cx="1402702" cy="21771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53886" y="2994630"/>
            <a:ext cx="1514886" cy="20319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Reachy Mini desktop rob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5" t="-579" r="36400"/>
          <a:stretch/>
        </p:blipFill>
        <p:spPr bwMode="auto">
          <a:xfrm>
            <a:off x="9062317" y="473148"/>
            <a:ext cx="2503866" cy="624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모서리가 둥근 직사각형 10"/>
          <p:cNvSpPr/>
          <p:nvPr/>
        </p:nvSpPr>
        <p:spPr>
          <a:xfrm>
            <a:off x="9218680" y="6422065"/>
            <a:ext cx="2211319" cy="226029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277138" y="3106861"/>
            <a:ext cx="1791355" cy="49757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49946" y="700633"/>
            <a:ext cx="433368" cy="240622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741195" y="4011926"/>
            <a:ext cx="1050852" cy="227306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66" y="3959021"/>
            <a:ext cx="2246917" cy="26102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346" y="3959021"/>
            <a:ext cx="2505290" cy="259382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256" y="3959021"/>
            <a:ext cx="1363719" cy="259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3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 smtClean="0"/>
              <a:t>sts3215 </a:t>
            </a:r>
            <a:r>
              <a:rPr lang="ko-KR" altLang="en-US" dirty="0" smtClean="0"/>
              <a:t>모터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개를 이용한 </a:t>
            </a:r>
            <a:r>
              <a:rPr lang="en-US" altLang="ko-KR" dirty="0" err="1" smtClean="0"/>
              <a:t>stewart</a:t>
            </a:r>
            <a:r>
              <a:rPr lang="en-US" altLang="ko-KR" dirty="0" smtClean="0"/>
              <a:t> platform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Sts3215 </a:t>
            </a:r>
            <a:r>
              <a:rPr lang="ko-KR" altLang="en-US" dirty="0" smtClean="0"/>
              <a:t>모터와 </a:t>
            </a:r>
            <a:r>
              <a:rPr lang="ko-KR" altLang="en-US" dirty="0" err="1" smtClean="0"/>
              <a:t>네오디뮴</a:t>
            </a:r>
            <a:r>
              <a:rPr lang="ko-KR" altLang="en-US" dirty="0" smtClean="0"/>
              <a:t> 자석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안테나를 이용한 안테나 구성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en-US" altLang="ko-KR" dirty="0" smtClean="0"/>
              <a:t>Sts3215 </a:t>
            </a:r>
            <a:r>
              <a:rPr lang="ko-KR" altLang="en-US" dirty="0" smtClean="0"/>
              <a:t>모터를 이용한 몸통 회전 구조 구성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err="1" smtClean="0"/>
              <a:t>컴팩트한</a:t>
            </a:r>
            <a:r>
              <a:rPr lang="ko-KR" altLang="en-US" dirty="0" smtClean="0"/>
              <a:t> 카메라 모듈 구성</a:t>
            </a:r>
            <a:endParaRPr lang="en-US" altLang="ko-KR" dirty="0" smtClean="0"/>
          </a:p>
          <a:p>
            <a:pPr marL="514350" indent="-514350">
              <a:buAutoNum type="arabicPeriod"/>
            </a:pPr>
            <a:r>
              <a:rPr lang="ko-KR" altLang="en-US" dirty="0" smtClean="0"/>
              <a:t>이 </a:t>
            </a:r>
            <a:r>
              <a:rPr lang="ko-KR" altLang="en-US" dirty="0" err="1" smtClean="0"/>
              <a:t>모든것을</a:t>
            </a:r>
            <a:r>
              <a:rPr lang="ko-KR" altLang="en-US" dirty="0" smtClean="0"/>
              <a:t> 덮는 </a:t>
            </a:r>
            <a:r>
              <a:rPr lang="ko-KR" altLang="en-US" smtClean="0"/>
              <a:t>귀여운 커버 크기 결정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126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</a:t>
            </a:r>
            <a:r>
              <a:rPr lang="ko-KR" altLang="en-US" smtClean="0"/>
              <a:t>주차 진행사항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smtClean="0"/>
              <a:t>구조</a:t>
            </a:r>
            <a:r>
              <a:rPr lang="en-US" altLang="ko-KR" sz="1800" smtClean="0"/>
              <a:t>, </a:t>
            </a:r>
            <a:r>
              <a:rPr lang="ko-KR" altLang="en-US" sz="1800" smtClean="0"/>
              <a:t>재료 파악 및 구매</a:t>
            </a:r>
            <a:endParaRPr lang="en-US" altLang="ko-KR" sz="1800" smtClean="0"/>
          </a:p>
          <a:p>
            <a:r>
              <a:rPr lang="en-US" altLang="ko-KR" sz="1800" smtClean="0"/>
              <a:t>stewart platform </a:t>
            </a:r>
            <a:r>
              <a:rPr lang="ko-KR" altLang="en-US" sz="1800" smtClean="0"/>
              <a:t>가능성 확인</a:t>
            </a:r>
            <a:endParaRPr lang="en-US" altLang="ko-KR" sz="1800" smtClean="0"/>
          </a:p>
          <a:p>
            <a:pPr lvl="1"/>
            <a:r>
              <a:rPr lang="en-US" altLang="ko-KR" sz="1800" smtClean="0"/>
              <a:t>sts3215 </a:t>
            </a:r>
            <a:r>
              <a:rPr lang="ko-KR" altLang="en-US" sz="1800" smtClean="0"/>
              <a:t>모터 </a:t>
            </a:r>
            <a:r>
              <a:rPr lang="en-US" altLang="ko-KR" sz="1800" smtClean="0"/>
              <a:t>6</a:t>
            </a:r>
            <a:r>
              <a:rPr lang="ko-KR" altLang="en-US" sz="1800" smtClean="0"/>
              <a:t>개와 임시 재료를 이용하여 구조의 가능성 확인</a:t>
            </a:r>
            <a:endParaRPr lang="en-US" altLang="ko-KR" sz="1800" smtClean="0"/>
          </a:p>
          <a:p>
            <a:pPr lvl="1"/>
            <a:r>
              <a:rPr lang="ko-KR" altLang="en-US" sz="1800" smtClean="0"/>
              <a:t>플랫폼 플레이트 포즈 제어를 위한 시뮬레이터 개발 </a:t>
            </a:r>
            <a:endParaRPr lang="ko-KR" altLang="en-US" sz="1800"/>
          </a:p>
        </p:txBody>
      </p:sp>
      <p:grpSp>
        <p:nvGrpSpPr>
          <p:cNvPr id="13" name="그룹 12"/>
          <p:cNvGrpSpPr/>
          <p:nvPr/>
        </p:nvGrpSpPr>
        <p:grpSpPr>
          <a:xfrm>
            <a:off x="6142404" y="4043400"/>
            <a:ext cx="1917513" cy="2537230"/>
            <a:chOff x="2116968" y="4183100"/>
            <a:chExt cx="1917513" cy="253723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b="11524"/>
            <a:stretch/>
          </p:blipFill>
          <p:spPr>
            <a:xfrm>
              <a:off x="2142977" y="4183100"/>
              <a:ext cx="1865497" cy="22006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116968" y="6443331"/>
              <a:ext cx="19175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&lt;stewart platform </a:t>
              </a:r>
              <a:r>
                <a:rPr lang="ko-KR" altLang="en-US" sz="1200" smtClean="0"/>
                <a:t>구조</a:t>
              </a:r>
              <a:r>
                <a:rPr lang="en-US" altLang="ko-KR" sz="1200" smtClean="0"/>
                <a:t>&gt;</a:t>
              </a:r>
              <a:endParaRPr lang="ko-KR" altLang="en-US" sz="120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384785" y="4045550"/>
            <a:ext cx="3173819" cy="2535080"/>
            <a:chOff x="4359349" y="4185250"/>
            <a:chExt cx="3173819" cy="2535080"/>
          </a:xfrm>
        </p:grpSpPr>
        <p:pic>
          <p:nvPicPr>
            <p:cNvPr id="1026" name="Picture 2" descr="Stewart Platform Simulato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349" y="4185250"/>
              <a:ext cx="3173819" cy="21992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817423" y="6443331"/>
              <a:ext cx="22576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&lt;stewart platform simulator&gt;</a:t>
              </a:r>
              <a:endParaRPr lang="ko-KR" altLang="en-US" sz="120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891586" y="4043400"/>
            <a:ext cx="3896811" cy="2537230"/>
            <a:chOff x="7884043" y="4183100"/>
            <a:chExt cx="3896811" cy="25372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4043" y="4183100"/>
              <a:ext cx="3896811" cy="22011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9297686" y="6443331"/>
              <a:ext cx="1069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&lt;</a:t>
              </a:r>
              <a:r>
                <a:rPr lang="ko-KR" altLang="en-US" sz="1200" smtClean="0"/>
                <a:t>구매 재료</a:t>
              </a:r>
              <a:r>
                <a:rPr lang="en-US" altLang="ko-KR" sz="1200" smtClean="0"/>
                <a:t>&gt;</a:t>
              </a:r>
              <a:endParaRPr lang="ko-KR" altLang="en-US" sz="120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84347" y="4043401"/>
            <a:ext cx="1093569" cy="2537229"/>
            <a:chOff x="806597" y="4183101"/>
            <a:chExt cx="1093569" cy="253722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804" y="4183101"/>
              <a:ext cx="819157" cy="220069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06597" y="6443331"/>
              <a:ext cx="10935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/>
                <a:t>&lt;3d </a:t>
              </a:r>
              <a:r>
                <a:rPr lang="ko-KR" altLang="en-US" sz="1200" smtClean="0"/>
                <a:t>모델링</a:t>
              </a:r>
              <a:r>
                <a:rPr lang="en-US" altLang="ko-KR" sz="1200" smtClean="0"/>
                <a:t>&gt;</a:t>
              </a:r>
              <a:endParaRPr lang="ko-KR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45947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이후 일정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알리 익스프레스를 통해 구매하는 재료가 도착하는대로 진행 가능</a:t>
            </a:r>
            <a:endParaRPr lang="en-US" altLang="ko-KR" smtClean="0"/>
          </a:p>
          <a:p>
            <a:r>
              <a:rPr lang="ko-KR" altLang="en-US" smtClean="0"/>
              <a:t>몸통 회전 구조에 대한 구상 필요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2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도움되는 링크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https://www.notion.so/circuitlaunch/Reachy-Open-Source-Humanoid-Robot-e96c825495b347b2b1322ade83df8e9e</a:t>
            </a:r>
          </a:p>
          <a:p>
            <a:r>
              <a:rPr lang="en-US" altLang="ko-KR" smtClean="0"/>
              <a:t>https</a:t>
            </a:r>
            <a:r>
              <a:rPr lang="en-US" altLang="ko-KR"/>
              <a:t>://</a:t>
            </a:r>
            <a:r>
              <a:rPr lang="en-US" altLang="ko-KR" smtClean="0"/>
              <a:t>forum.pollen-robotics.com/t/3d-cad-models-release/90</a:t>
            </a:r>
          </a:p>
          <a:p>
            <a:r>
              <a:rPr lang="en-US" altLang="ko-KR"/>
              <a:t>https://github.com/BeomsuHa/diy-Reachy-mini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3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</TotalTime>
  <Words>243</Words>
  <Application>Microsoft Office PowerPoint</Application>
  <PresentationFormat>와이드스크린</PresentationFormat>
  <Paragraphs>49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Reachy mini</vt:lpstr>
      <vt:lpstr>Reachy mini 크기</vt:lpstr>
      <vt:lpstr>Reachy mini 구성</vt:lpstr>
      <vt:lpstr>Reachy mini 구조</vt:lpstr>
      <vt:lpstr>목표</vt:lpstr>
      <vt:lpstr>1주차 진행사항</vt:lpstr>
      <vt:lpstr>이후 일정</vt:lpstr>
      <vt:lpstr>도움되는 링크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Reachy mini</dc:title>
  <dc:creator>Beomsu Ha</dc:creator>
  <cp:lastModifiedBy>Beomsu</cp:lastModifiedBy>
  <cp:revision>19</cp:revision>
  <dcterms:created xsi:type="dcterms:W3CDTF">2025-07-18T02:29:38Z</dcterms:created>
  <dcterms:modified xsi:type="dcterms:W3CDTF">2025-07-30T15:23:55Z</dcterms:modified>
</cp:coreProperties>
</file>